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89" r:id="rId4"/>
    <p:sldId id="290" r:id="rId5"/>
    <p:sldId id="257" r:id="rId6"/>
    <p:sldId id="283" r:id="rId7"/>
    <p:sldId id="258" r:id="rId8"/>
    <p:sldId id="266" r:id="rId9"/>
    <p:sldId id="286" r:id="rId10"/>
    <p:sldId id="259" r:id="rId11"/>
    <p:sldId id="281" r:id="rId12"/>
    <p:sldId id="261" r:id="rId13"/>
    <p:sldId id="262" r:id="rId14"/>
    <p:sldId id="264" r:id="rId15"/>
    <p:sldId id="263" r:id="rId16"/>
    <p:sldId id="265" r:id="rId17"/>
    <p:sldId id="267" r:id="rId18"/>
    <p:sldId id="268" r:id="rId19"/>
    <p:sldId id="269" r:id="rId20"/>
    <p:sldId id="272" r:id="rId21"/>
    <p:sldId id="270" r:id="rId22"/>
    <p:sldId id="279" r:id="rId23"/>
    <p:sldId id="2441" r:id="rId24"/>
    <p:sldId id="278" r:id="rId25"/>
    <p:sldId id="280" r:id="rId26"/>
    <p:sldId id="273" r:id="rId27"/>
    <p:sldId id="274" r:id="rId28"/>
    <p:sldId id="275" r:id="rId29"/>
    <p:sldId id="277" r:id="rId30"/>
    <p:sldId id="282" r:id="rId31"/>
    <p:sldId id="287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svg"/><Relationship Id="rId7" Type="http://schemas.openxmlformats.org/officeDocument/2006/relationships/image" Target="../media/image8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3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5.svg"/><Relationship Id="rId7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55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36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11451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94962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46322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7686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4747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9443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722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13633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186622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820740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3919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0770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927967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976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1469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19639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703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87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594644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4173486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6842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60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56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51.png"/><Relationship Id="rId17" Type="http://schemas.openxmlformats.org/officeDocument/2006/relationships/image" Target="../media/image54.png"/><Relationship Id="rId25" Type="http://schemas.openxmlformats.org/officeDocument/2006/relationships/image" Target="../media/image59.png"/><Relationship Id="rId2" Type="http://schemas.openxmlformats.org/officeDocument/2006/relationships/image" Target="../media/image46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58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53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10" Type="http://schemas.openxmlformats.org/officeDocument/2006/relationships/image" Target="../media/image50.png"/><Relationship Id="rId19" Type="http://schemas.openxmlformats.org/officeDocument/2006/relationships/image" Target="../media/image55.png"/><Relationship Id="rId4" Type="http://schemas.openxmlformats.org/officeDocument/2006/relationships/image" Target="../media/image47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52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56.png"/><Relationship Id="rId18" Type="http://schemas.openxmlformats.org/officeDocument/2006/relationships/image" Target="../media/image57.png"/><Relationship Id="rId3" Type="http://schemas.openxmlformats.org/officeDocument/2006/relationships/image" Target="../media/image48.png"/><Relationship Id="rId21" Type="http://schemas.openxmlformats.org/officeDocument/2006/relationships/image" Target="../media/image63.png"/><Relationship Id="rId7" Type="http://schemas.openxmlformats.org/officeDocument/2006/relationships/image" Target="../media/image46.png"/><Relationship Id="rId12" Type="http://schemas.openxmlformats.org/officeDocument/2006/relationships/image" Target="../media/image52.png"/><Relationship Id="rId17" Type="http://schemas.openxmlformats.org/officeDocument/2006/relationships/image" Target="../media/image61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58.png"/><Relationship Id="rId24" Type="http://schemas.openxmlformats.org/officeDocument/2006/relationships/image" Target="../media/image62.png"/><Relationship Id="rId5" Type="http://schemas.openxmlformats.org/officeDocument/2006/relationships/image" Target="../media/image47.png"/><Relationship Id="rId15" Type="http://schemas.openxmlformats.org/officeDocument/2006/relationships/image" Target="../media/image51.png"/><Relationship Id="rId23" Type="http://schemas.openxmlformats.org/officeDocument/2006/relationships/image" Target="../media/image65.png"/><Relationship Id="rId10" Type="http://schemas.openxmlformats.org/officeDocument/2006/relationships/image" Target="../media/image60.svg"/><Relationship Id="rId19" Type="http://schemas.openxmlformats.org/officeDocument/2006/relationships/image" Target="../media/image55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59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6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8/21/serverless-machine-learning-mlnet-azure-functions/" TargetMode="External"/><Relationship Id="rId3" Type="http://schemas.openxmlformats.org/officeDocument/2006/relationships/hyperlink" Target="https://docs.microsoft.com/en-us/azure/container-instances/" TargetMode="External"/><Relationship Id="rId7" Type="http://schemas.openxmlformats.org/officeDocument/2006/relationships/hyperlink" Target="https://docs.microsoft.com/en-us/dotnet/machine-learning/tutorial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microsoft.com/en-us/dotnet/machine-learning/resources/glossary" TargetMode="External"/><Relationship Id="rId5" Type="http://schemas.openxmlformats.org/officeDocument/2006/relationships/hyperlink" Target="https://blogs.msdn.microsoft.com/dotnet/2018/10/08/announcing-ml-net-0-6-machine-learning-net/" TargetMode="External"/><Relationship Id="rId4" Type="http://schemas.openxmlformats.org/officeDocument/2006/relationships/hyperlink" Target="https://docs.microsoft.com/en-us/azure/azure-functions/functions-run-local" TargetMode="External"/><Relationship Id="rId9" Type="http://schemas.openxmlformats.org/officeDocument/2006/relationships/hyperlink" Target="http://luisquintanilla.me/2018/05/11/deploy-netml-docker-aci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svg"/><Relationship Id="rId9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9F4FA9-DEEE-4D8B-AEF2-95204816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790" y="1276027"/>
            <a:ext cx="10257355" cy="31525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073C10-2823-4B03-A0D1-20338368ADDD}"/>
              </a:ext>
            </a:extLst>
          </p:cNvPr>
          <p:cNvSpPr txBox="1"/>
          <p:nvPr/>
        </p:nvSpPr>
        <p:spPr>
          <a:xfrm>
            <a:off x="4610079" y="5086637"/>
            <a:ext cx="297183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Marquee Sponsor</a:t>
            </a:r>
          </a:p>
        </p:txBody>
      </p:sp>
    </p:spTree>
    <p:extLst>
      <p:ext uri="{BB962C8B-B14F-4D97-AF65-F5344CB8AC3E}">
        <p14:creationId xmlns:p14="http://schemas.microsoft.com/office/powerpoint/2010/main" val="3809326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Object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7B25F7-35D5-480D-A683-2F7518154FB0}"/>
              </a:ext>
            </a:extLst>
          </p:cNvPr>
          <p:cNvSpPr txBox="1"/>
          <p:nvPr/>
        </p:nvSpPr>
        <p:spPr>
          <a:xfrm flipH="1">
            <a:off x="9382538" y="5072691"/>
            <a:ext cx="171151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Train/Consume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F479F6-4404-4A4E-8D56-F61BAB7C4FD4}"/>
              </a:ext>
            </a:extLst>
          </p:cNvPr>
          <p:cNvSpPr txBox="1"/>
          <p:nvPr/>
        </p:nvSpPr>
        <p:spPr>
          <a:xfrm flipH="1">
            <a:off x="9382538" y="3289024"/>
            <a:ext cx="1711519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Consume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C1FF5D0B-5BB9-405C-AED9-4757EF951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50809" y="-1050688"/>
            <a:ext cx="8768134" cy="438406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67E9FF-9BA4-4E59-93AC-47850CBDBD59}"/>
              </a:ext>
            </a:extLst>
          </p:cNvPr>
          <p:cNvSpPr txBox="1"/>
          <p:nvPr/>
        </p:nvSpPr>
        <p:spPr>
          <a:xfrm>
            <a:off x="4554039" y="1835631"/>
            <a:ext cx="30839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/>
              <a:t>Platinum Sponsors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1F2711-7466-4E80-A175-ACBD91FB8B38}"/>
              </a:ext>
            </a:extLst>
          </p:cNvPr>
          <p:cNvSpPr txBox="1"/>
          <p:nvPr/>
        </p:nvSpPr>
        <p:spPr>
          <a:xfrm>
            <a:off x="5072641" y="4505706"/>
            <a:ext cx="204671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Gold Sponsors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ED1DF3-2BAA-47AC-B750-7269670FB044}"/>
              </a:ext>
            </a:extLst>
          </p:cNvPr>
          <p:cNvSpPr txBox="1"/>
          <p:nvPr/>
        </p:nvSpPr>
        <p:spPr>
          <a:xfrm>
            <a:off x="5024518" y="6238259"/>
            <a:ext cx="21429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500" dirty="0"/>
              <a:t>Silver Sponsors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4F324A5-0ECB-41C6-8BF6-90ABDB1446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639" y="3130552"/>
            <a:ext cx="2876740" cy="8630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7B8987-DA08-4961-93FF-9204DEDDEA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79" y="5325753"/>
            <a:ext cx="2590257" cy="887913"/>
          </a:xfrm>
          <a:prstGeom prst="rect">
            <a:avLst/>
          </a:prstGeom>
        </p:spPr>
      </p:pic>
      <p:pic>
        <p:nvPicPr>
          <p:cNvPr id="18" name="Picture 17" descr="A close up of a sign&#10;&#10;Description automatically generated">
            <a:extLst>
              <a:ext uri="{FF2B5EF4-FFF2-40B4-BE49-F238E27FC236}">
                <a16:creationId xmlns:a16="http://schemas.microsoft.com/office/drawing/2014/main" id="{A13B94DC-01C7-4138-B07A-9D44467A36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347" y="5371142"/>
            <a:ext cx="1740869" cy="797135"/>
          </a:xfrm>
          <a:prstGeom prst="rect">
            <a:avLst/>
          </a:prstGeom>
        </p:spPr>
      </p:pic>
      <p:pic>
        <p:nvPicPr>
          <p:cNvPr id="1026" name="Picture 2" descr="https://codecampnyc.org/wp-content/uploads/2017/10/smartsheet-logo.png">
            <a:extLst>
              <a:ext uri="{FF2B5EF4-FFF2-40B4-BE49-F238E27FC236}">
                <a16:creationId xmlns:a16="http://schemas.microsoft.com/office/drawing/2014/main" id="{D1ED9421-9B35-4A9E-B819-714A0EAD0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4400" y="2813027"/>
            <a:ext cx="1581213" cy="158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codecampnyc.org/wp-content/uploads/2012/08/logo_jetbrains.gif">
            <a:extLst>
              <a:ext uri="{FF2B5EF4-FFF2-40B4-BE49-F238E27FC236}">
                <a16:creationId xmlns:a16="http://schemas.microsoft.com/office/drawing/2014/main" id="{21E945B8-C92F-43E8-A488-BC909A0D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778" y="5325752"/>
            <a:ext cx="2312478" cy="88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B55F09-50EF-45D0-BB4A-745E3D3832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0" y="5391174"/>
            <a:ext cx="2208763" cy="75707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ED500D8-7F72-45CD-9E15-D5C4746E491D}"/>
              </a:ext>
            </a:extLst>
          </p:cNvPr>
          <p:cNvCxnSpPr>
            <a:cxnSpLocks/>
          </p:cNvCxnSpPr>
          <p:nvPr/>
        </p:nvCxnSpPr>
        <p:spPr>
          <a:xfrm>
            <a:off x="938306" y="2411032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phic 23">
            <a:extLst>
              <a:ext uri="{FF2B5EF4-FFF2-40B4-BE49-F238E27FC236}">
                <a16:creationId xmlns:a16="http://schemas.microsoft.com/office/drawing/2014/main" id="{9CCD9A11-FD65-46D1-B47B-533E0D9A9A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063873" y="339420"/>
            <a:ext cx="5801777" cy="160664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A8C2C6C-01A4-4E37-B227-F901A47C676D}"/>
              </a:ext>
            </a:extLst>
          </p:cNvPr>
          <p:cNvCxnSpPr>
            <a:cxnSpLocks/>
          </p:cNvCxnSpPr>
          <p:nvPr/>
        </p:nvCxnSpPr>
        <p:spPr>
          <a:xfrm>
            <a:off x="938306" y="5112396"/>
            <a:ext cx="987910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13173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3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5"/>
              </a:rPr>
              <a:t>https://blogs.msdn.microsoft.com/dotnet/2018/10/08/announcing-ml-net-0-6-machine-learning-net/</a:t>
            </a:r>
            <a:endParaRPr lang="en-US" dirty="0"/>
          </a:p>
          <a:p>
            <a:r>
              <a:rPr lang="en-US" dirty="0">
                <a:hlinkClick r:id="rId6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7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9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0F22052-8683-4CEE-BE87-462E68421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333" y="643466"/>
            <a:ext cx="4749334" cy="55710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8AA692-6343-4F38-A4C6-FCFBA72D8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28573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739</Words>
  <Application>Microsoft Office PowerPoint</Application>
  <PresentationFormat>Widescreen</PresentationFormat>
  <Paragraphs>230</Paragraphs>
  <Slides>32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End-to-End Machine Learning with ML.NET and Azure  CodeCampNYC 2018 Luis Quintanilla</vt:lpstr>
      <vt:lpstr>PowerPoint Presentation</vt:lpstr>
      <vt:lpstr>PowerPoint Presentation</vt:lpstr>
      <vt:lpstr>Hello </vt:lpstr>
      <vt:lpstr>Code &amp; Slides</vt:lpstr>
      <vt:lpstr>Agenda</vt:lpstr>
      <vt:lpstr>What is  Machine Learning?</vt:lpstr>
      <vt:lpstr>PowerPoint Presentation</vt:lpstr>
      <vt:lpstr>AI vs ML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ML.NET - Framework</vt:lpstr>
      <vt:lpstr>PowerPoint Presentation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End-to-End Machine Learning with ML.NET and Azure  CodeCampNYC 2018 Luis Quintanilla</dc:title>
  <dc:creator>Luis Quintanilla</dc:creator>
  <cp:lastModifiedBy>Luis Quintanilla</cp:lastModifiedBy>
  <cp:revision>13</cp:revision>
  <dcterms:created xsi:type="dcterms:W3CDTF">2018-10-17T21:29:07Z</dcterms:created>
  <dcterms:modified xsi:type="dcterms:W3CDTF">2018-10-20T16:18:47Z</dcterms:modified>
</cp:coreProperties>
</file>